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404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5346" y="6736727"/>
            <a:ext cx="4227758" cy="117615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95F61-EF50-47BE-A788-6CBFC4E4ECAA}" type="datetimeFigureOut">
              <a:rPr lang="ru-RU" smtClean="0"/>
              <a:t>04.06.2018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E55F-B584-4C51-AF6E-4D4550D2841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3186" y="4176388"/>
            <a:ext cx="5381513" cy="2390889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0" y="975359"/>
            <a:ext cx="4800600" cy="463296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95F61-EF50-47BE-A788-6CBFC4E4ECAA}" type="datetimeFigureOut">
              <a:rPr lang="ru-RU" smtClean="0"/>
              <a:t>04.06.2018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E55F-B584-4C51-AF6E-4D4550D284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9" y="502023"/>
            <a:ext cx="1543050" cy="6984452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93085" y="975360"/>
            <a:ext cx="3621965" cy="65263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95F61-EF50-47BE-A788-6CBFC4E4ECAA}" type="datetimeFigureOut">
              <a:rPr lang="ru-RU" smtClean="0"/>
              <a:t>04.06.2018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E55F-B584-4C51-AF6E-4D4550D284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95F61-EF50-47BE-A788-6CBFC4E4ECAA}" type="datetimeFigureOut">
              <a:rPr lang="ru-RU" smtClean="0"/>
              <a:t>04.06.2018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E55F-B584-4C51-AF6E-4D4550D2841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857250" y="975360"/>
            <a:ext cx="4800600" cy="46329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896" y="2896864"/>
            <a:ext cx="4475000" cy="3231128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6828" y="6143348"/>
            <a:ext cx="4477871" cy="1113947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95F61-EF50-47BE-A788-6CBFC4E4ECAA}" type="datetimeFigureOut">
              <a:rPr lang="ru-RU" smtClean="0"/>
              <a:t>04.06.2018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E55F-B584-4C51-AF6E-4D4550D284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95F61-EF50-47BE-A788-6CBFC4E4ECAA}" type="datetimeFigureOut">
              <a:rPr lang="ru-RU" smtClean="0"/>
              <a:t>04.06.2018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E55F-B584-4C51-AF6E-4D4550D2841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57249" y="975359"/>
            <a:ext cx="2510028" cy="46329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3483864" y="975360"/>
            <a:ext cx="2510028" cy="46329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975360"/>
            <a:ext cx="2510028" cy="853016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7335" y="1867103"/>
            <a:ext cx="2510028" cy="3657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5477" y="975360"/>
            <a:ext cx="2510028" cy="853016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1865376"/>
            <a:ext cx="2510028" cy="3657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95F61-EF50-47BE-A788-6CBFC4E4ECAA}" type="datetimeFigureOut">
              <a:rPr lang="ru-RU" smtClean="0"/>
              <a:t>04.06.2018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E55F-B584-4C51-AF6E-4D4550D2841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95F61-EF50-47BE-A788-6CBFC4E4ECAA}" type="datetimeFigureOut">
              <a:rPr lang="ru-RU" smtClean="0"/>
              <a:t>04.06.2018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E55F-B584-4C51-AF6E-4D4550D284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95F61-EF50-47BE-A788-6CBFC4E4ECAA}" type="datetimeFigureOut">
              <a:rPr lang="ru-RU" smtClean="0"/>
              <a:t>04.06.2018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E55F-B584-4C51-AF6E-4D4550D284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322" y="2946401"/>
            <a:ext cx="2727064" cy="1677991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5137" y="975360"/>
            <a:ext cx="3012814" cy="6526307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6824" y="4663736"/>
            <a:ext cx="2541495" cy="28526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95F61-EF50-47BE-A788-6CBFC4E4ECAA}" type="datetimeFigureOut">
              <a:rPr lang="ru-RU" smtClean="0"/>
              <a:t>04.06.2018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E55F-B584-4C51-AF6E-4D4550D284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356381" y="1524000"/>
            <a:ext cx="3086100" cy="4170408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415" y="1347315"/>
            <a:ext cx="2770586" cy="2884027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95F61-EF50-47BE-A788-6CBFC4E4ECAA}" type="datetimeFigureOut">
              <a:rPr lang="ru-RU" smtClean="0"/>
              <a:t>04.06.2018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E55F-B584-4C51-AF6E-4D4550D2841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451" y="5952561"/>
            <a:ext cx="4787654" cy="1524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807200"/>
            <a:ext cx="6858000" cy="23368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6858000" cy="68072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502440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4967" y="5829557"/>
            <a:ext cx="4884383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976347"/>
            <a:ext cx="4800600" cy="4632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29150" y="8229601"/>
            <a:ext cx="18859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A095F61-EF50-47BE-A788-6CBFC4E4ECAA}" type="datetimeFigureOut">
              <a:rPr lang="ru-RU" smtClean="0"/>
              <a:t>04.06.2018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" y="8229601"/>
            <a:ext cx="251460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57500" y="8229601"/>
            <a:ext cx="1371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73DE55F-B584-4C51-AF6E-4D4550D2841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kashirina-d4\Desktop\shutterstock_132567947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8445" y="7452320"/>
            <a:ext cx="4187327" cy="1697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29222" y="107504"/>
            <a:ext cx="5528778" cy="1368152"/>
          </a:xfrm>
        </p:spPr>
        <p:txBody>
          <a:bodyPr/>
          <a:lstStyle/>
          <a:p>
            <a:pPr marL="0" indent="0" algn="ctr" hangingPunc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Times New Roman"/>
              </a:rPr>
              <a:t>ВОСЬМАЯ </a:t>
            </a:r>
            <a:r>
              <a:rPr lang="ru-RU" sz="12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Times New Roman"/>
              </a:rPr>
              <a:t>ВСЕРОССИЙСКАЯ </a:t>
            </a: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Times New Roman"/>
              </a:rPr>
              <a:t>НАУЧНО-ТЕХНИЧЕСКАЯ КОНФЕРЕНЦИЯ</a:t>
            </a:r>
            <a:r>
              <a:rPr lang="ru-RU" sz="12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12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Times New Roman"/>
              </a:rPr>
            </a:br>
            <a:r>
              <a:rPr lang="ru-RU" sz="12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Times New Roman"/>
              </a:rPr>
              <a:t>“ПРОБЛЕМЫ МЕТРОЛОГИЧЕСКОГО ОБЕСПЕЧЕНИЯ В ЗДРАВООХРАНЕНИИ И ПРОИЗВОДСТВЕ МЕДИЦИНСКОЙ ТЕХНИКИ”</a:t>
            </a:r>
            <a:r>
              <a:rPr lang="ru-RU" sz="1400" dirty="0">
                <a:effectLst/>
                <a:latin typeface="Times New Roman"/>
                <a:ea typeface="Times New Roman"/>
              </a:rPr>
              <a:t/>
            </a:r>
            <a:br>
              <a:rPr lang="ru-RU" sz="1400" dirty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latin typeface="Tima new romans"/>
              </a:rPr>
              <a:t> </a:t>
            </a:r>
            <a:endParaRPr lang="ru-RU" sz="1400" dirty="0">
              <a:latin typeface="Tima new romans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116632" y="1403648"/>
            <a:ext cx="6624736" cy="7560840"/>
          </a:xfrm>
        </p:spPr>
        <p:txBody>
          <a:bodyPr>
            <a:normAutofit fontScale="40000" lnSpcReduction="20000"/>
          </a:bodyPr>
          <a:lstStyle/>
          <a:p>
            <a:pPr marL="45720" indent="0" algn="ctr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Организатор конференции</a:t>
            </a:r>
          </a:p>
          <a:p>
            <a:pPr marL="45720" indent="0" algn="ctr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Федеральное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государственное унитарное предприятие «Всероссийский научно-исследовательский институт оптико-физических измерений» (ФГУП «ВНИИОФИ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»)</a:t>
            </a:r>
          </a:p>
          <a:p>
            <a:pPr marL="45720" indent="0" algn="just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a new romans"/>
            </a:endParaRPr>
          </a:p>
          <a:p>
            <a:pPr marL="45720" indent="0" algn="ctr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Цель </a:t>
            </a:r>
            <a:r>
              <a:rPr lang="ru-RU" sz="28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конференции: </a:t>
            </a:r>
            <a:endParaRPr lang="ru-RU" sz="28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a new romans"/>
            </a:endParaRPr>
          </a:p>
          <a:p>
            <a:pPr marL="45720" indent="0" algn="ctr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Совершенствование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средств и методов метрологического обеспечения в области здравоохранения и производства медицинской техники.</a:t>
            </a:r>
          </a:p>
          <a:p>
            <a:pPr marL="45720" indent="0" algn="just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a new romans"/>
            </a:endParaRPr>
          </a:p>
          <a:p>
            <a:pPr marL="45720" indent="0" algn="just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Программа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конференции включает вопросы по следующим актуальным темам:</a:t>
            </a:r>
          </a:p>
          <a:p>
            <a:pPr marL="45720" indent="0" algn="just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- Обеспечение единства измерений в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РФ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– состояние и перспективы развития</a:t>
            </a:r>
          </a:p>
          <a:p>
            <a:pPr marL="45720" indent="0" algn="just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- </a:t>
            </a:r>
            <a:r>
              <a:rPr lang="ru-RU" sz="2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Импортозамещение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 в области здравоохранения и производства медицинской техники.</a:t>
            </a:r>
          </a:p>
          <a:p>
            <a:pPr marL="45720" indent="0" algn="just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- Правовая, нормативная и техническая база метрологического обеспечения в области здравоохранения и производства медицинской техники.</a:t>
            </a:r>
          </a:p>
          <a:p>
            <a:pPr marL="45720" indent="0" algn="just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- Телемедицина и цифровые технологии.</a:t>
            </a:r>
          </a:p>
          <a:p>
            <a:pPr marL="45720" indent="0" algn="just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- Новые стандарты, регламенты, разработки, исследования и испытания медицинской техники.</a:t>
            </a:r>
          </a:p>
          <a:p>
            <a:pPr marL="45720" indent="0" algn="just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- Новые разработки в области здравоохранения и производства медицинской техники.</a:t>
            </a:r>
          </a:p>
          <a:p>
            <a:pPr marL="45720" indent="0" algn="just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a new romans"/>
            </a:endParaRPr>
          </a:p>
          <a:p>
            <a:pPr marL="45720" indent="0" algn="just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     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Для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участия в конференции приглашаются ведущие специалисты в области здравоохранения и производства медицинской техники, в том числе представители научно-исследовательских институтов, предприятий-изготовителей средств медицинской техники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,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Минздрава РФ,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центров испытаний средств измерений и государственных региональных центров стандартизации, метрологии и испытаний </a:t>
            </a:r>
            <a:r>
              <a:rPr lang="ru-RU" sz="2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Росстандарта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, организаций, осуществляющих надзорные функции и других заинтересованных организаций. </a:t>
            </a:r>
          </a:p>
          <a:p>
            <a:pPr marL="45720" indent="0" algn="just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      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В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работе конференции традиционно принимают участие представители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научно-исследовательских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институтов,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ЦСМ </a:t>
            </a:r>
            <a:r>
              <a:rPr lang="ru-RU" sz="2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Росстандарта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, предприятия  изготовители медицинской техники и официальные представители медицинских компаний.</a:t>
            </a:r>
          </a:p>
          <a:p>
            <a:pPr marL="4572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a new romans"/>
            </a:endParaRPr>
          </a:p>
          <a:p>
            <a:pPr marL="4572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Конференция состоится в период с 03 по 08 сентября 2018 в </a:t>
            </a:r>
            <a:r>
              <a:rPr lang="ru-RU" sz="2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г.Сочи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. </a:t>
            </a:r>
            <a:endParaRPr lang="en-US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a new romans"/>
            </a:endParaRPr>
          </a:p>
          <a:p>
            <a:pPr marL="4572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Место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будет сообщено дополнительно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.</a:t>
            </a:r>
            <a:endParaRPr lang="en-US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a new romans"/>
            </a:endParaRPr>
          </a:p>
          <a:p>
            <a:pPr marL="45720" indent="0">
              <a:buNone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a new romans"/>
            </a:endParaRPr>
          </a:p>
          <a:p>
            <a:pPr marL="45720" indent="0" algn="ctr">
              <a:buNone/>
            </a:pP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Организационный комитет</a:t>
            </a:r>
          </a:p>
          <a:p>
            <a:pPr marL="45720" indent="0" algn="ctr">
              <a:buNone/>
            </a:pP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ФГУП «ВНИИОФИ»</a:t>
            </a:r>
          </a:p>
          <a:p>
            <a:pPr marL="45720" indent="0" algn="ctr">
              <a:buNone/>
            </a:pP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119361, г. Москва, ул. Озерная, 46</a:t>
            </a:r>
          </a:p>
          <a:p>
            <a:pPr marL="45720" indent="0" algn="ctr">
              <a:buNone/>
            </a:pP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E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-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mail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: 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conference@vniiofi.ru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a new romans"/>
            </a:endParaRPr>
          </a:p>
          <a:p>
            <a:pPr marL="45720" indent="0" algn="ctr">
              <a:buNone/>
            </a:pP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a new romans"/>
              </a:rPr>
              <a:t>тел: (495) 437-33-56, (495) 437- 33-01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1030" name="Picture 6" descr="C:\Users\kashirina-d4\Desktop\fron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452320"/>
            <a:ext cx="2658445" cy="1697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504"/>
            <a:ext cx="1944216" cy="1093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223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73</TotalTime>
  <Words>188</Words>
  <Application>Microsoft Office PowerPoint</Application>
  <PresentationFormat>Экран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Воздушный поток</vt:lpstr>
      <vt:lpstr>ВОСЬМАЯ ВСЕРОССИЙСКАЯ НАУЧНО-ТЕХНИЧЕСКАЯ КОНФЕРЕНЦИЯ “ПРОБЛЕМЫ МЕТРОЛОГИЧЕСКОГО ОБЕСПЕЧЕНИЯ В ЗДРАВООХРАНЕНИИ И ПРОИЗВОДСТВЕ МЕДИЦИНСКОЙ ТЕХНИКИ”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ВОСЬМАЯ ВСЕРОССИЙСКАЯ НАУЧНО-ТЕХНИЧЕСКАЯ КОНФЕРЕНЦИЯ “ПРОБЛЕМЫ МЕТРОЛОГИЧЕСКОГО ОБЕСПЕЧЕНИЯ В ЗДРАВООХРАНЕНИИ И ПРОИЗВОДСТВЕ МЕДИЦИНСКОЙ ТЕХНИКИ”</dc:title>
  <dc:creator>Каширина Ксения</dc:creator>
  <cp:lastModifiedBy>Каширина Ксения</cp:lastModifiedBy>
  <cp:revision>9</cp:revision>
  <cp:lastPrinted>2018-06-04T08:14:57Z</cp:lastPrinted>
  <dcterms:created xsi:type="dcterms:W3CDTF">2018-06-01T08:51:44Z</dcterms:created>
  <dcterms:modified xsi:type="dcterms:W3CDTF">2018-06-04T12:53:00Z</dcterms:modified>
</cp:coreProperties>
</file>